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7DF6-B851-4146-8965-E2209DE49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16445-C68A-4D64-BAFF-04D9702FF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0D07B-AA5A-4BFB-B3FD-A0545AC3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04CB9-073F-4E7D-ABF7-C2B875BB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72E15-188F-4866-954F-6DE00FFF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7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6F1F-3C09-4CED-971C-C13749FC2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46544-81D5-4C09-A575-5BEC6D7EB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91621-30CE-4120-82AB-A9AAB6B5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1A382-3C15-41BE-AB84-715C49B5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18B13-0BED-4AB0-A5B3-8E590DBA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9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814945-EBFC-44B3-BC9E-133598C43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5C626-F4EF-4CC7-B4A3-FD21C394D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A5B8E-23D1-4F51-B64C-D5B9E7A6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4E0F6-978C-4413-B6E4-2FFBFC100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B5F0-831A-4567-B11B-444158E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1856-64DC-46A9-9BDA-A278EABB1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40873-7013-46E6-9957-1B2EF7CF6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449B5-EDAC-41AC-89CE-04CEAA23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70804-9ED3-458C-B9E0-BA5958C4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C193-EB6B-45E6-BFA3-0F6F67CD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AEA9-7460-4D3F-B0D8-B5AE0C0F3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171E7-1348-4973-99AF-D741DF86F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DB8F8-94CE-4971-81BC-F5DA17FF8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A7D29-0624-4F38-9830-4AC3516F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9BAB-7DD7-45C0-A8C5-F75F2511D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4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DD4F-1AF2-419A-9C14-4D521B9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E209-7E2D-4504-B848-70537DB21F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C219A-08F2-4C30-B356-F585E1F41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2A8AD-8D9A-4009-B99B-DC1E18B01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E65BE-CA69-46EF-A452-78073DC90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355A8-93C3-4336-8242-6713006C4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B87FC-7C4C-4FF1-9003-D6894FDE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03A50-50ED-476F-A5F8-DDE847CF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7D4B2-C42C-454A-8C72-4A671AB6C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9DB32F-05F0-4DCD-A333-86BE6BC3D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02758-5321-4757-8CF8-E5408846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112984-ED8D-4C37-BF76-9B04CDE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0BF17-8009-43AD-96B9-10FF83D6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730E05-7C5C-47C0-81FD-0535A653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9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0416-0122-4EC2-833F-A1C1EBDC3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0612E-B89D-4913-BC41-4C140CA16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FD1A8-FE7F-475F-91C0-3AB2B63D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81E81-33EB-4D7C-A978-B45741FF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0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49715B-BDB1-4B58-B666-AF0AE7A45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81D54-E192-4D0D-A1B1-0DFEF9AF1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1A0DC-33B0-46DD-9D80-E4CB46ED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20553-E494-4DD3-8106-B9E6780C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4190-AB31-4AEC-A70C-543325AFF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C5989-2AE4-4982-B9A3-632D3071C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936E61-7AFC-4814-9626-07F83443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C66D6-AE66-4401-9DA0-BD0380309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A2215-26A4-49FD-ABA1-5A7FE222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1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633A-7416-40DF-B05B-F4A20EBE5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3054F-1ED3-4169-A33F-11ECD47D53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0293E7-F123-4B82-97F9-7AA909CFD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9E5F2-F9AC-4667-8123-F02E3890B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96051-BAAF-4159-8623-2DD42B20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B068C-A104-4BE9-877C-6F20B5C00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9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7AD9C-F1B8-445E-A5DB-DF8E302C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A1F37-8F2D-482F-87DB-5A65B3965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EAF6C-44BB-43A6-828B-9462F00C8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8D9E7-5787-48AF-B0EB-3C7BA5B0996C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85F17-C21E-4219-B04F-F184E9E2A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271CF-CF6C-4E9E-BC64-63B6DE582E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0FE28-0EFC-4DB6-9FE8-F31DEAE72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7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8F70-4557-4E36-AC97-3DEEAA678B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5F859-F2A9-4E50-BC4D-84B9B42C5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BBBE0F-35C4-4BCF-B226-96A6D48D68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Cilley</dc:creator>
  <cp:lastModifiedBy>Jordan Cilley</cp:lastModifiedBy>
  <cp:revision>1</cp:revision>
  <dcterms:created xsi:type="dcterms:W3CDTF">2025-02-28T17:53:31Z</dcterms:created>
  <dcterms:modified xsi:type="dcterms:W3CDTF">2025-02-28T17:54:16Z</dcterms:modified>
</cp:coreProperties>
</file>